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1" r:id="rId4"/>
    <p:sldId id="267" r:id="rId5"/>
    <p:sldId id="271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20"/>
    <p:restoredTop sz="99438" autoAdjust="0"/>
  </p:normalViewPr>
  <p:slideViewPr>
    <p:cSldViewPr>
      <p:cViewPr>
        <p:scale>
          <a:sx n="80" d="100"/>
          <a:sy n="80" d="100"/>
        </p:scale>
        <p:origin x="-558" y="24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DBFCE-DB36-41AC-B33F-3E7556BB634E}" type="datetimeFigureOut">
              <a:rPr lang="uk-UA" smtClean="0"/>
              <a:t>23.10.2023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14D5D-B3F3-401A-B9E7-B4FF9A65E75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597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E14D5D-B3F3-401A-B9E7-B4FF9A65E755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44710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38706134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67096"/>
          <a:ext cx="9144000" cy="6010596"/>
          <a:chOff x="0" y="867096"/>
          <a:chExt cx="9144000" cy="6010596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7096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19">
  <a:themeElements>
    <a:clrScheme name="Theme1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9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9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</Words>
  <Application>Microsoft Office PowerPoint</Application>
  <PresentationFormat>Экран (4:3)</PresentationFormat>
  <Paragraphs>1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Theme19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ПК 9</cp:lastModifiedBy>
  <cp:revision>3</cp:revision>
  <dcterms:created xsi:type="dcterms:W3CDTF">2023-10-23T07:11:15Z</dcterms:created>
  <dcterms:modified xsi:type="dcterms:W3CDTF">2023-10-23T09:24:33Z</dcterms:modified>
  <cp:category/>
</cp:coreProperties>
</file>